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01" r:id="rId1"/>
  </p:sldMasterIdLst>
  <p:notesMasterIdLst>
    <p:notesMasterId r:id="rId3"/>
  </p:notesMasterIdLst>
  <p:sldIdLst>
    <p:sldId id="257" r:id="rId2"/>
  </p:sldIdLst>
  <p:sldSz cx="16668750" cy="23622000"/>
  <p:notesSz cx="6858000" cy="9144000"/>
  <p:embeddedFontLst>
    <p:embeddedFont>
      <p:font typeface="Heebo" pitchFamily="2" charset="-79"/>
      <p:regular r:id="rId4"/>
      <p:bold r:id="rId5"/>
    </p:embeddedFont>
    <p:embeddedFont>
      <p:font typeface="Lora" pitchFamily="2" charset="0"/>
      <p:regular r:id="rId6"/>
      <p:bold r:id="rId7"/>
      <p:italic r:id="rId8"/>
      <p:boldItalic r:id="rId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440" userDrawn="1">
          <p15:clr>
            <a:srgbClr val="A4A3A4"/>
          </p15:clr>
        </p15:guide>
        <p15:guide id="2" pos="52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3D1"/>
    <a:srgbClr val="877668"/>
    <a:srgbClr val="8CBCE3"/>
    <a:srgbClr val="D0B092"/>
    <a:srgbClr val="D7C8A1"/>
    <a:srgbClr val="867567"/>
    <a:srgbClr val="BEA28B"/>
    <a:srgbClr val="CFAE92"/>
    <a:srgbClr val="39CFBA"/>
    <a:srgbClr val="31C9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081" autoAdjust="0"/>
  </p:normalViewPr>
  <p:slideViewPr>
    <p:cSldViewPr snapToGrid="0">
      <p:cViewPr varScale="1">
        <p:scale>
          <a:sx n="30" d="100"/>
          <a:sy n="30" d="100"/>
        </p:scale>
        <p:origin x="3162" y="126"/>
      </p:cViewPr>
      <p:guideLst>
        <p:guide orient="horz" pos="7440"/>
        <p:guide pos="525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jpg>
</file>

<file path=ppt/media/image2.png>
</file>

<file path=ppt/media/image3.png>
</file>

<file path=ppt/media/image4.pn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D47935-11B7-4A35-B3F4-C5479B8B5D90}" type="datetimeFigureOut">
              <a:rPr lang="pt-BR" smtClean="0"/>
              <a:t>19/12/2024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339975" y="1143000"/>
            <a:ext cx="2178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F71C5-FB43-422B-90DF-5F726CC099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343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1pPr>
    <a:lvl2pPr marL="1289304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2pPr>
    <a:lvl3pPr marL="2578608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3pPr>
    <a:lvl4pPr marL="3867912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4pPr>
    <a:lvl5pPr marL="5157216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5pPr>
    <a:lvl6pPr marL="6446520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6pPr>
    <a:lvl7pPr marL="7735824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7pPr>
    <a:lvl8pPr marL="9025128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8pPr>
    <a:lvl9pPr marL="10314432" algn="l" defTabSz="2578608" rtl="0" eaLnBrk="1" latinLnBrk="0" hangingPunct="1">
      <a:defRPr sz="338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33022B77-1F68-3EC3-20B7-00E9DF88E6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955972" y="0"/>
            <a:ext cx="9712778" cy="11005457"/>
          </a:xfrm>
          <a:custGeom>
            <a:avLst/>
            <a:gdLst>
              <a:gd name="connsiteX0" fmla="*/ 2135303 w 9712778"/>
              <a:gd name="connsiteY0" fmla="*/ 0 h 11005457"/>
              <a:gd name="connsiteX1" fmla="*/ 9712778 w 9712778"/>
              <a:gd name="connsiteY1" fmla="*/ 0 h 11005457"/>
              <a:gd name="connsiteX2" fmla="*/ 9712778 w 9712778"/>
              <a:gd name="connsiteY2" fmla="*/ 9988599 h 11005457"/>
              <a:gd name="connsiteX3" fmla="*/ 9546279 w 9712778"/>
              <a:gd name="connsiteY3" fmla="*/ 10095339 h 11005457"/>
              <a:gd name="connsiteX4" fmla="*/ 6286500 w 9712778"/>
              <a:gd name="connsiteY4" fmla="*/ 11005457 h 11005457"/>
              <a:gd name="connsiteX5" fmla="*/ 0 w 9712778"/>
              <a:gd name="connsiteY5" fmla="*/ 4718958 h 11005457"/>
              <a:gd name="connsiteX6" fmla="*/ 2059600 w 9712778"/>
              <a:gd name="connsiteY6" fmla="*/ 65576 h 11005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12778" h="11005457">
                <a:moveTo>
                  <a:pt x="2135303" y="0"/>
                </a:moveTo>
                <a:lnTo>
                  <a:pt x="9712778" y="0"/>
                </a:lnTo>
                <a:lnTo>
                  <a:pt x="9712778" y="9988599"/>
                </a:lnTo>
                <a:lnTo>
                  <a:pt x="9546279" y="10095339"/>
                </a:lnTo>
                <a:cubicBezTo>
                  <a:pt x="8595779" y="10672877"/>
                  <a:pt x="7479979" y="11005457"/>
                  <a:pt x="6286500" y="11005457"/>
                </a:cubicBezTo>
                <a:cubicBezTo>
                  <a:pt x="2814562" y="11005457"/>
                  <a:pt x="0" y="8190895"/>
                  <a:pt x="0" y="4718958"/>
                </a:cubicBezTo>
                <a:cubicBezTo>
                  <a:pt x="0" y="2874490"/>
                  <a:pt x="794345" y="1215552"/>
                  <a:pt x="2059600" y="65576"/>
                </a:cubicBezTo>
                <a:close/>
              </a:path>
            </a:pathLst>
          </a:custGeom>
          <a:pattFill prst="lgGrid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 b="1">
                <a:latin typeface="Heebo" pitchFamily="2" charset="-79"/>
                <a:cs typeface="Heebo" pitchFamily="2" charset="-79"/>
              </a:defRPr>
            </a:lvl1pPr>
          </a:lstStyle>
          <a:p>
            <a:r>
              <a:rPr lang="pt-BR" dirty="0"/>
              <a:t>Imagem</a:t>
            </a:r>
          </a:p>
        </p:txBody>
      </p:sp>
    </p:spTree>
    <p:extLst>
      <p:ext uri="{BB962C8B-B14F-4D97-AF65-F5344CB8AC3E}">
        <p14:creationId xmlns:p14="http://schemas.microsoft.com/office/powerpoint/2010/main" val="1026411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5783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666860" rtl="0" eaLnBrk="1" latinLnBrk="0" hangingPunct="1">
        <a:lnSpc>
          <a:spcPct val="90000"/>
        </a:lnSpc>
        <a:spcBef>
          <a:spcPct val="0"/>
        </a:spcBef>
        <a:buNone/>
        <a:defRPr sz="802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6715" indent="-416715" algn="l" defTabSz="1666860" rtl="0" eaLnBrk="1" latinLnBrk="0" hangingPunct="1">
        <a:lnSpc>
          <a:spcPct val="90000"/>
        </a:lnSpc>
        <a:spcBef>
          <a:spcPts val="1823"/>
        </a:spcBef>
        <a:buFont typeface="Arial" panose="020B0604020202020204" pitchFamily="34" charset="0"/>
        <a:buChar char="•"/>
        <a:defRPr sz="5104" kern="1200">
          <a:solidFill>
            <a:schemeClr val="tx1"/>
          </a:solidFill>
          <a:latin typeface="+mn-lt"/>
          <a:ea typeface="+mn-ea"/>
          <a:cs typeface="+mn-cs"/>
        </a:defRPr>
      </a:lvl1pPr>
      <a:lvl2pPr marL="1250145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4375" kern="1200">
          <a:solidFill>
            <a:schemeClr val="tx1"/>
          </a:solidFill>
          <a:latin typeface="+mn-lt"/>
          <a:ea typeface="+mn-ea"/>
          <a:cs typeface="+mn-cs"/>
        </a:defRPr>
      </a:lvl2pPr>
      <a:lvl3pPr marL="2083575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646" kern="1200">
          <a:solidFill>
            <a:schemeClr val="tx1"/>
          </a:solidFill>
          <a:latin typeface="+mn-lt"/>
          <a:ea typeface="+mn-ea"/>
          <a:cs typeface="+mn-cs"/>
        </a:defRPr>
      </a:lvl3pPr>
      <a:lvl4pPr marL="2917005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4pPr>
      <a:lvl5pPr marL="3750434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5pPr>
      <a:lvl6pPr marL="4583864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6pPr>
      <a:lvl7pPr marL="5417294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7pPr>
      <a:lvl8pPr marL="6250724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8pPr>
      <a:lvl9pPr marL="7084154" indent="-416715" algn="l" defTabSz="1666860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328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1pPr>
      <a:lvl2pPr marL="833430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2pPr>
      <a:lvl3pPr marL="1666860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3pPr>
      <a:lvl4pPr marL="2500290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4pPr>
      <a:lvl5pPr marL="3333720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5pPr>
      <a:lvl6pPr marL="4167149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6pPr>
      <a:lvl7pPr marL="5000579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7pPr>
      <a:lvl8pPr marL="5834009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8pPr>
      <a:lvl9pPr marL="6667439" algn="l" defTabSz="1666860" rtl="0" eaLnBrk="1" latinLnBrk="0" hangingPunct="1">
        <a:defRPr sz="328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 descr="Padrão do plano de fundo&#10;&#10;Descrição gerada automaticamente">
            <a:extLst>
              <a:ext uri="{FF2B5EF4-FFF2-40B4-BE49-F238E27FC236}">
                <a16:creationId xmlns:a16="http://schemas.microsoft.com/office/drawing/2014/main" id="{FBDC341E-47A2-C35E-5C9E-51BB487F2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668750" cy="23622000"/>
          </a:xfrm>
          <a:prstGeom prst="rect">
            <a:avLst/>
          </a:prstGeom>
        </p:spPr>
      </p:pic>
      <p:pic>
        <p:nvPicPr>
          <p:cNvPr id="20" name="Imagem 19" descr="Foto preta e branca de fogos de artifício no céu&#10;&#10;Descrição gerada automaticamente">
            <a:extLst>
              <a:ext uri="{FF2B5EF4-FFF2-40B4-BE49-F238E27FC236}">
                <a16:creationId xmlns:a16="http://schemas.microsoft.com/office/drawing/2014/main" id="{80E4B2B0-6979-35CD-7571-88DD6A8E5B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213"/>
            <a:ext cx="16668750" cy="23581574"/>
          </a:xfrm>
          <a:prstGeom prst="rect">
            <a:avLst/>
          </a:prstGeom>
        </p:spPr>
      </p:pic>
      <p:pic>
        <p:nvPicPr>
          <p:cNvPr id="18" name="Imagem 17" descr="Uma imagem contendo ao ar livre, escuro, homem, ar&#10;&#10;Descrição gerada automaticamente">
            <a:extLst>
              <a:ext uri="{FF2B5EF4-FFF2-40B4-BE49-F238E27FC236}">
                <a16:creationId xmlns:a16="http://schemas.microsoft.com/office/drawing/2014/main" id="{437DE444-2154-CA33-CD85-82ABC2725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213"/>
            <a:ext cx="16668750" cy="23581574"/>
          </a:xfrm>
          <a:prstGeom prst="rect">
            <a:avLst/>
          </a:prstGeom>
        </p:spPr>
      </p:pic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1FDC32BE-A3EC-4D1E-33CD-34E9C21203A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4" name="Imagem 13" descr="Desenho de uma flor&#10;&#10;Descrição gerada automaticamente">
            <a:extLst>
              <a:ext uri="{FF2B5EF4-FFF2-40B4-BE49-F238E27FC236}">
                <a16:creationId xmlns:a16="http://schemas.microsoft.com/office/drawing/2014/main" id="{59EA109B-6E6B-AC1D-76C0-4FB5EFEA8BE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2229" t="52984"/>
          <a:stretch/>
        </p:blipFill>
        <p:spPr>
          <a:xfrm>
            <a:off x="12039600" y="12534900"/>
            <a:ext cx="4629150" cy="11087100"/>
          </a:xfrm>
          <a:prstGeom prst="rect">
            <a:avLst/>
          </a:prstGeom>
        </p:spPr>
      </p:pic>
      <p:pic>
        <p:nvPicPr>
          <p:cNvPr id="2" name="Gráfico 1">
            <a:extLst>
              <a:ext uri="{FF2B5EF4-FFF2-40B4-BE49-F238E27FC236}">
                <a16:creationId xmlns:a16="http://schemas.microsoft.com/office/drawing/2014/main" id="{1C57EA3D-FA52-EAAA-5522-9B7807C456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73531" y="910936"/>
            <a:ext cx="3454977" cy="3073977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56383CF1-E87A-8E02-A120-AFFEB8291784}"/>
              </a:ext>
            </a:extLst>
          </p:cNvPr>
          <p:cNvSpPr txBox="1">
            <a:spLocks/>
          </p:cNvSpPr>
          <p:nvPr/>
        </p:nvSpPr>
        <p:spPr>
          <a:xfrm>
            <a:off x="979716" y="11092543"/>
            <a:ext cx="13258798" cy="433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1200"/>
              </a:lnSpc>
            </a:pPr>
            <a:r>
              <a:rPr lang="pt-BR" sz="9000" b="1" dirty="0">
                <a:solidFill>
                  <a:srgbClr val="877668"/>
                </a:solidFill>
                <a:latin typeface="Lora" pitchFamily="2" charset="0"/>
              </a:rPr>
              <a:t>Vamos celebrar</a:t>
            </a:r>
            <a:br>
              <a:rPr lang="pt-BR" sz="9000" b="1" dirty="0">
                <a:solidFill>
                  <a:srgbClr val="877668"/>
                </a:solidFill>
                <a:latin typeface="Lora" pitchFamily="2" charset="0"/>
              </a:rPr>
            </a:br>
            <a:r>
              <a:rPr lang="pt-BR" sz="9000" b="1" dirty="0">
                <a:solidFill>
                  <a:srgbClr val="877668"/>
                </a:solidFill>
                <a:latin typeface="Lora" pitchFamily="2" charset="0"/>
              </a:rPr>
              <a:t>juntos o batismo</a:t>
            </a:r>
            <a:br>
              <a:rPr lang="pt-BR" sz="9000" b="1" dirty="0">
                <a:solidFill>
                  <a:srgbClr val="877668"/>
                </a:solidFill>
                <a:latin typeface="Lora" pitchFamily="2" charset="0"/>
              </a:rPr>
            </a:br>
            <a:r>
              <a:rPr lang="pt-BR" sz="9000" b="1" dirty="0">
                <a:solidFill>
                  <a:srgbClr val="877668"/>
                </a:solidFill>
                <a:latin typeface="Lora" pitchFamily="2" charset="0"/>
              </a:rPr>
              <a:t>do Nome Aqui!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85FAFEF-6B28-1A8B-295F-25B35818781C}"/>
              </a:ext>
            </a:extLst>
          </p:cNvPr>
          <p:cNvSpPr>
            <a:spLocks/>
          </p:cNvSpPr>
          <p:nvPr/>
        </p:nvSpPr>
        <p:spPr>
          <a:xfrm>
            <a:off x="973531" y="15867487"/>
            <a:ext cx="9672698" cy="1763486"/>
          </a:xfrm>
          <a:prstGeom prst="rect">
            <a:avLst/>
          </a:prstGeom>
          <a:noFill/>
          <a:ln>
            <a:solidFill>
              <a:srgbClr val="87766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9600" dirty="0">
                <a:solidFill>
                  <a:srgbClr val="877668"/>
                </a:solidFill>
                <a:latin typeface="Lora" pitchFamily="2" charset="0"/>
              </a:rPr>
              <a:t>21 | OUT | 2024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37CBD7B-B9A6-8F76-6C99-6FBF793ECDD9}"/>
              </a:ext>
            </a:extLst>
          </p:cNvPr>
          <p:cNvSpPr txBox="1">
            <a:spLocks/>
          </p:cNvSpPr>
          <p:nvPr/>
        </p:nvSpPr>
        <p:spPr>
          <a:xfrm>
            <a:off x="979716" y="18158071"/>
            <a:ext cx="13258798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3600" b="1" dirty="0">
                <a:solidFill>
                  <a:srgbClr val="877668"/>
                </a:solidFill>
                <a:latin typeface="Lora" pitchFamily="2" charset="0"/>
              </a:rPr>
              <a:t>10h – Igreja Nome da Igreja</a:t>
            </a:r>
          </a:p>
          <a:p>
            <a:r>
              <a:rPr lang="pt-BR" sz="3600" dirty="0">
                <a:solidFill>
                  <a:srgbClr val="877668"/>
                </a:solidFill>
                <a:latin typeface="Lora" pitchFamily="2" charset="0"/>
              </a:rPr>
              <a:t>Rua Nome da rua, 55</a:t>
            </a:r>
          </a:p>
          <a:p>
            <a:r>
              <a:rPr lang="pt-BR" sz="3600" dirty="0">
                <a:solidFill>
                  <a:srgbClr val="877668"/>
                </a:solidFill>
                <a:latin typeface="Lora" pitchFamily="2" charset="0"/>
              </a:rPr>
              <a:t>Bairro, Cidade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B6C8015-20F2-EEA1-C90F-86B3E750D7C1}"/>
              </a:ext>
            </a:extLst>
          </p:cNvPr>
          <p:cNvSpPr txBox="1">
            <a:spLocks/>
          </p:cNvSpPr>
          <p:nvPr/>
        </p:nvSpPr>
        <p:spPr>
          <a:xfrm>
            <a:off x="979716" y="20272621"/>
            <a:ext cx="13258798" cy="17543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3600" b="1" dirty="0">
                <a:solidFill>
                  <a:srgbClr val="877668"/>
                </a:solidFill>
                <a:latin typeface="Lora" pitchFamily="2" charset="0"/>
              </a:rPr>
              <a:t>12h – Almoço</a:t>
            </a:r>
          </a:p>
          <a:p>
            <a:r>
              <a:rPr lang="pt-BR" sz="3600" dirty="0">
                <a:solidFill>
                  <a:srgbClr val="877668"/>
                </a:solidFill>
                <a:latin typeface="Lora" pitchFamily="2" charset="0"/>
              </a:rPr>
              <a:t>Rua Nome da rua, 55</a:t>
            </a:r>
          </a:p>
          <a:p>
            <a:r>
              <a:rPr lang="pt-BR" sz="3600" dirty="0">
                <a:solidFill>
                  <a:srgbClr val="877668"/>
                </a:solidFill>
                <a:latin typeface="Lora" pitchFamily="2" charset="0"/>
              </a:rPr>
              <a:t>Bairro, Cidade</a:t>
            </a:r>
          </a:p>
        </p:txBody>
      </p:sp>
      <p:pic>
        <p:nvPicPr>
          <p:cNvPr id="6" name="Imagem 5" descr="Desenho de uma flor&#10;&#10;Descrição gerada automaticamente">
            <a:extLst>
              <a:ext uri="{FF2B5EF4-FFF2-40B4-BE49-F238E27FC236}">
                <a16:creationId xmlns:a16="http://schemas.microsoft.com/office/drawing/2014/main" id="{0B0D2F7F-C61C-B65D-443B-98E81348D9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400" t="11622" b="44593"/>
          <a:stretch/>
        </p:blipFill>
        <p:spPr>
          <a:xfrm>
            <a:off x="5067300" y="2781300"/>
            <a:ext cx="11601450" cy="10325100"/>
          </a:xfrm>
          <a:custGeom>
            <a:avLst/>
            <a:gdLst>
              <a:gd name="connsiteX0" fmla="*/ 0 w 11601450"/>
              <a:gd name="connsiteY0" fmla="*/ 0 h 10325100"/>
              <a:gd name="connsiteX1" fmla="*/ 385081 w 11601450"/>
              <a:gd name="connsiteY1" fmla="*/ 0 h 10325100"/>
              <a:gd name="connsiteX2" fmla="*/ 1333500 w 11601450"/>
              <a:gd name="connsiteY2" fmla="*/ 92529 h 10325100"/>
              <a:gd name="connsiteX3" fmla="*/ 1594757 w 11601450"/>
              <a:gd name="connsiteY3" fmla="*/ 1692729 h 10325100"/>
              <a:gd name="connsiteX4" fmla="*/ 2084614 w 11601450"/>
              <a:gd name="connsiteY4" fmla="*/ 1398814 h 10325100"/>
              <a:gd name="connsiteX5" fmla="*/ 2705100 w 11601450"/>
              <a:gd name="connsiteY5" fmla="*/ 1072243 h 10325100"/>
              <a:gd name="connsiteX6" fmla="*/ 3554186 w 11601450"/>
              <a:gd name="connsiteY6" fmla="*/ 810986 h 10325100"/>
              <a:gd name="connsiteX7" fmla="*/ 4076700 w 11601450"/>
              <a:gd name="connsiteY7" fmla="*/ 713014 h 10325100"/>
              <a:gd name="connsiteX8" fmla="*/ 3946071 w 11601450"/>
              <a:gd name="connsiteY8" fmla="*/ 1202871 h 10325100"/>
              <a:gd name="connsiteX9" fmla="*/ 2901043 w 11601450"/>
              <a:gd name="connsiteY9" fmla="*/ 2313214 h 10325100"/>
              <a:gd name="connsiteX10" fmla="*/ 4533900 w 11601450"/>
              <a:gd name="connsiteY10" fmla="*/ 3260271 h 10325100"/>
              <a:gd name="connsiteX11" fmla="*/ 4925786 w 11601450"/>
              <a:gd name="connsiteY11" fmla="*/ 4011386 h 10325100"/>
              <a:gd name="connsiteX12" fmla="*/ 3913414 w 11601450"/>
              <a:gd name="connsiteY12" fmla="*/ 4762500 h 10325100"/>
              <a:gd name="connsiteX13" fmla="*/ 4991100 w 11601450"/>
              <a:gd name="connsiteY13" fmla="*/ 5285014 h 10325100"/>
              <a:gd name="connsiteX14" fmla="*/ 5872843 w 11601450"/>
              <a:gd name="connsiteY14" fmla="*/ 5774871 h 10325100"/>
              <a:gd name="connsiteX15" fmla="*/ 6003471 w 11601450"/>
              <a:gd name="connsiteY15" fmla="*/ 6493329 h 10325100"/>
              <a:gd name="connsiteX16" fmla="*/ 7832271 w 11601450"/>
              <a:gd name="connsiteY16" fmla="*/ 6721929 h 10325100"/>
              <a:gd name="connsiteX17" fmla="*/ 9497786 w 11601450"/>
              <a:gd name="connsiteY17" fmla="*/ 6036129 h 10325100"/>
              <a:gd name="connsiteX18" fmla="*/ 9759043 w 11601450"/>
              <a:gd name="connsiteY18" fmla="*/ 5546271 h 10325100"/>
              <a:gd name="connsiteX19" fmla="*/ 10052957 w 11601450"/>
              <a:gd name="connsiteY19" fmla="*/ 5480957 h 10325100"/>
              <a:gd name="connsiteX20" fmla="*/ 11601450 w 11601450"/>
              <a:gd name="connsiteY20" fmla="*/ 5201722 h 10325100"/>
              <a:gd name="connsiteX21" fmla="*/ 11601450 w 11601450"/>
              <a:gd name="connsiteY21" fmla="*/ 9012534 h 10325100"/>
              <a:gd name="connsiteX22" fmla="*/ 10677915 w 11601450"/>
              <a:gd name="connsiteY22" fmla="*/ 9722946 h 10325100"/>
              <a:gd name="connsiteX23" fmla="*/ 10401300 w 11601450"/>
              <a:gd name="connsiteY23" fmla="*/ 9722946 h 10325100"/>
              <a:gd name="connsiteX24" fmla="*/ 10401300 w 11601450"/>
              <a:gd name="connsiteY24" fmla="*/ 9726386 h 10325100"/>
              <a:gd name="connsiteX25" fmla="*/ 9203871 w 11601450"/>
              <a:gd name="connsiteY25" fmla="*/ 9726386 h 10325100"/>
              <a:gd name="connsiteX26" fmla="*/ 8452757 w 11601450"/>
              <a:gd name="connsiteY26" fmla="*/ 9726386 h 10325100"/>
              <a:gd name="connsiteX27" fmla="*/ 7489608 w 11601450"/>
              <a:gd name="connsiteY27" fmla="*/ 10325100 h 10325100"/>
              <a:gd name="connsiteX28" fmla="*/ 6888843 w 11601450"/>
              <a:gd name="connsiteY28" fmla="*/ 10325100 h 10325100"/>
              <a:gd name="connsiteX29" fmla="*/ 6558643 w 11601450"/>
              <a:gd name="connsiteY29" fmla="*/ 10183586 h 10325100"/>
              <a:gd name="connsiteX30" fmla="*/ 5285014 w 11601450"/>
              <a:gd name="connsiteY30" fmla="*/ 9595757 h 10325100"/>
              <a:gd name="connsiteX31" fmla="*/ 4762500 w 11601450"/>
              <a:gd name="connsiteY31" fmla="*/ 8909957 h 10325100"/>
              <a:gd name="connsiteX32" fmla="*/ 4142014 w 11601450"/>
              <a:gd name="connsiteY32" fmla="*/ 8354786 h 10325100"/>
              <a:gd name="connsiteX33" fmla="*/ 3456214 w 11601450"/>
              <a:gd name="connsiteY33" fmla="*/ 8158843 h 10325100"/>
              <a:gd name="connsiteX34" fmla="*/ 2770414 w 11601450"/>
              <a:gd name="connsiteY34" fmla="*/ 7962900 h 10325100"/>
              <a:gd name="connsiteX35" fmla="*/ 2541814 w 11601450"/>
              <a:gd name="connsiteY35" fmla="*/ 7668986 h 10325100"/>
              <a:gd name="connsiteX36" fmla="*/ 2084614 w 11601450"/>
              <a:gd name="connsiteY36" fmla="*/ 7179129 h 10325100"/>
              <a:gd name="connsiteX37" fmla="*/ 1758043 w 11601450"/>
              <a:gd name="connsiteY37" fmla="*/ 6656614 h 10325100"/>
              <a:gd name="connsiteX38" fmla="*/ 1300843 w 11601450"/>
              <a:gd name="connsiteY38" fmla="*/ 5611586 h 10325100"/>
              <a:gd name="connsiteX39" fmla="*/ 1268187 w 11601450"/>
              <a:gd name="connsiteY39" fmla="*/ 5285014 h 10325100"/>
              <a:gd name="connsiteX40" fmla="*/ 1006929 w 11601450"/>
              <a:gd name="connsiteY40" fmla="*/ 4566557 h 10325100"/>
              <a:gd name="connsiteX41" fmla="*/ 582387 w 11601450"/>
              <a:gd name="connsiteY41" fmla="*/ 3652157 h 10325100"/>
              <a:gd name="connsiteX42" fmla="*/ 92530 w 11601450"/>
              <a:gd name="connsiteY42" fmla="*/ 2639786 h 10325100"/>
              <a:gd name="connsiteX43" fmla="*/ 0 w 11601450"/>
              <a:gd name="connsiteY43" fmla="*/ 2325188 h 10325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1601450" h="10325100">
                <a:moveTo>
                  <a:pt x="0" y="0"/>
                </a:moveTo>
                <a:lnTo>
                  <a:pt x="385081" y="0"/>
                </a:lnTo>
                <a:lnTo>
                  <a:pt x="1333500" y="92529"/>
                </a:lnTo>
                <a:lnTo>
                  <a:pt x="1594757" y="1692729"/>
                </a:lnTo>
                <a:lnTo>
                  <a:pt x="2084614" y="1398814"/>
                </a:lnTo>
                <a:lnTo>
                  <a:pt x="2705100" y="1072243"/>
                </a:lnTo>
                <a:lnTo>
                  <a:pt x="3554186" y="810986"/>
                </a:lnTo>
                <a:lnTo>
                  <a:pt x="4076700" y="713014"/>
                </a:lnTo>
                <a:lnTo>
                  <a:pt x="3946071" y="1202871"/>
                </a:lnTo>
                <a:lnTo>
                  <a:pt x="2901043" y="2313214"/>
                </a:lnTo>
                <a:lnTo>
                  <a:pt x="4533900" y="3260271"/>
                </a:lnTo>
                <a:lnTo>
                  <a:pt x="4925786" y="4011386"/>
                </a:lnTo>
                <a:lnTo>
                  <a:pt x="3913414" y="4762500"/>
                </a:lnTo>
                <a:lnTo>
                  <a:pt x="4991100" y="5285014"/>
                </a:lnTo>
                <a:lnTo>
                  <a:pt x="5872843" y="5774871"/>
                </a:lnTo>
                <a:lnTo>
                  <a:pt x="6003471" y="6493329"/>
                </a:lnTo>
                <a:lnTo>
                  <a:pt x="7832271" y="6721929"/>
                </a:lnTo>
                <a:lnTo>
                  <a:pt x="9497786" y="6036129"/>
                </a:lnTo>
                <a:lnTo>
                  <a:pt x="9759043" y="5546271"/>
                </a:lnTo>
                <a:lnTo>
                  <a:pt x="10052957" y="5480957"/>
                </a:lnTo>
                <a:lnTo>
                  <a:pt x="11601450" y="5201722"/>
                </a:lnTo>
                <a:lnTo>
                  <a:pt x="11601450" y="9012534"/>
                </a:lnTo>
                <a:lnTo>
                  <a:pt x="10677915" y="9722946"/>
                </a:lnTo>
                <a:lnTo>
                  <a:pt x="10401300" y="9722946"/>
                </a:lnTo>
                <a:lnTo>
                  <a:pt x="10401300" y="9726386"/>
                </a:lnTo>
                <a:lnTo>
                  <a:pt x="9203871" y="9726386"/>
                </a:lnTo>
                <a:lnTo>
                  <a:pt x="8452757" y="9726386"/>
                </a:lnTo>
                <a:lnTo>
                  <a:pt x="7489608" y="10325100"/>
                </a:lnTo>
                <a:lnTo>
                  <a:pt x="6888843" y="10325100"/>
                </a:lnTo>
                <a:lnTo>
                  <a:pt x="6558643" y="10183586"/>
                </a:lnTo>
                <a:lnTo>
                  <a:pt x="5285014" y="9595757"/>
                </a:lnTo>
                <a:lnTo>
                  <a:pt x="4762500" y="8909957"/>
                </a:lnTo>
                <a:lnTo>
                  <a:pt x="4142014" y="8354786"/>
                </a:lnTo>
                <a:lnTo>
                  <a:pt x="3456214" y="8158843"/>
                </a:lnTo>
                <a:lnTo>
                  <a:pt x="2770414" y="7962900"/>
                </a:lnTo>
                <a:lnTo>
                  <a:pt x="2541814" y="7668986"/>
                </a:lnTo>
                <a:lnTo>
                  <a:pt x="2084614" y="7179129"/>
                </a:lnTo>
                <a:lnTo>
                  <a:pt x="1758043" y="6656614"/>
                </a:lnTo>
                <a:lnTo>
                  <a:pt x="1300843" y="5611586"/>
                </a:lnTo>
                <a:lnTo>
                  <a:pt x="1268187" y="5285014"/>
                </a:lnTo>
                <a:lnTo>
                  <a:pt x="1006929" y="4566557"/>
                </a:lnTo>
                <a:lnTo>
                  <a:pt x="582387" y="3652157"/>
                </a:lnTo>
                <a:lnTo>
                  <a:pt x="92530" y="2639786"/>
                </a:lnTo>
                <a:lnTo>
                  <a:pt x="0" y="23251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331821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1386</TotalTime>
  <Words>43</Words>
  <Application>Microsoft Office PowerPoint</Application>
  <PresentationFormat>Personalizar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Lora</vt:lpstr>
      <vt:lpstr>Arial</vt:lpstr>
      <vt:lpstr>Calibri</vt:lpstr>
      <vt:lpstr>Heebo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Ana Freire</dc:creator>
  <cp:lastModifiedBy>Ana Freire</cp:lastModifiedBy>
  <cp:revision>88</cp:revision>
  <dcterms:created xsi:type="dcterms:W3CDTF">2021-03-22T18:09:14Z</dcterms:created>
  <dcterms:modified xsi:type="dcterms:W3CDTF">2024-12-19T17:50:09Z</dcterms:modified>
</cp:coreProperties>
</file>

<file path=docProps/thumbnail.jpeg>
</file>